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3716000" cy="8229600"/>
  <p:notesSz cx="7102475" cy="938847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90" d="100"/>
          <a:sy n="90" d="100"/>
        </p:scale>
        <p:origin x="882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14500" y="1346836"/>
            <a:ext cx="10287000" cy="2865120"/>
          </a:xfrm>
        </p:spPr>
        <p:txBody>
          <a:bodyPr anchor="b"/>
          <a:lstStyle>
            <a:lvl1pPr algn="ctr">
              <a:defRPr sz="675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14500" y="4322446"/>
            <a:ext cx="10287000" cy="1986914"/>
          </a:xfrm>
        </p:spPr>
        <p:txBody>
          <a:bodyPr/>
          <a:lstStyle>
            <a:lvl1pPr marL="0" indent="0" algn="ctr">
              <a:buNone/>
              <a:defRPr sz="2700"/>
            </a:lvl1pPr>
            <a:lvl2pPr marL="514350" indent="0" algn="ctr">
              <a:buNone/>
              <a:defRPr sz="2250"/>
            </a:lvl2pPr>
            <a:lvl3pPr marL="1028700" indent="0" algn="ctr">
              <a:buNone/>
              <a:defRPr sz="2025"/>
            </a:lvl3pPr>
            <a:lvl4pPr marL="1543050" indent="0" algn="ctr">
              <a:buNone/>
              <a:defRPr sz="1800"/>
            </a:lvl4pPr>
            <a:lvl5pPr marL="2057400" indent="0" algn="ctr">
              <a:buNone/>
              <a:defRPr sz="1800"/>
            </a:lvl5pPr>
            <a:lvl6pPr marL="2571750" indent="0" algn="ctr">
              <a:buNone/>
              <a:defRPr sz="1800"/>
            </a:lvl6pPr>
            <a:lvl7pPr marL="3086100" indent="0" algn="ctr">
              <a:buNone/>
              <a:defRPr sz="1800"/>
            </a:lvl7pPr>
            <a:lvl8pPr marL="3600450" indent="0" algn="ctr">
              <a:buNone/>
              <a:defRPr sz="1800"/>
            </a:lvl8pPr>
            <a:lvl9pPr marL="4114800" indent="0" algn="ctr">
              <a:buNone/>
              <a:defRPr sz="18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EFE536-8F6F-4FB8-A6D5-95DCDD5BF35F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BF7A4E-59AF-4B56-9264-ACBF89CE4F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74941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EFE536-8F6F-4FB8-A6D5-95DCDD5BF35F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BF7A4E-59AF-4B56-9264-ACBF89CE4F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76977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815512" y="438150"/>
            <a:ext cx="2957513" cy="6974206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42975" y="438150"/>
            <a:ext cx="8701088" cy="697420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EFE536-8F6F-4FB8-A6D5-95DCDD5BF35F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BF7A4E-59AF-4B56-9264-ACBF89CE4F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62786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EFE536-8F6F-4FB8-A6D5-95DCDD5BF35F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BF7A4E-59AF-4B56-9264-ACBF89CE4F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26126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5831" y="2051686"/>
            <a:ext cx="11830050" cy="3423284"/>
          </a:xfrm>
        </p:spPr>
        <p:txBody>
          <a:bodyPr anchor="b"/>
          <a:lstStyle>
            <a:lvl1pPr>
              <a:defRPr sz="675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35831" y="5507356"/>
            <a:ext cx="11830050" cy="1800224"/>
          </a:xfrm>
        </p:spPr>
        <p:txBody>
          <a:bodyPr/>
          <a:lstStyle>
            <a:lvl1pPr marL="0" indent="0">
              <a:buNone/>
              <a:defRPr sz="2700">
                <a:solidFill>
                  <a:schemeClr val="tx1">
                    <a:tint val="75000"/>
                  </a:schemeClr>
                </a:solidFill>
              </a:defRPr>
            </a:lvl1pPr>
            <a:lvl2pPr marL="514350" indent="0">
              <a:buNone/>
              <a:defRPr sz="2250">
                <a:solidFill>
                  <a:schemeClr val="tx1">
                    <a:tint val="75000"/>
                  </a:schemeClr>
                </a:solidFill>
              </a:defRPr>
            </a:lvl2pPr>
            <a:lvl3pPr marL="1028700" indent="0">
              <a:buNone/>
              <a:defRPr sz="2025">
                <a:solidFill>
                  <a:schemeClr val="tx1">
                    <a:tint val="75000"/>
                  </a:schemeClr>
                </a:solidFill>
              </a:defRPr>
            </a:lvl3pPr>
            <a:lvl4pPr marL="154305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4pPr>
            <a:lvl5pPr marL="2057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5pPr>
            <a:lvl6pPr marL="257175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6pPr>
            <a:lvl7pPr marL="30861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7pPr>
            <a:lvl8pPr marL="360045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8pPr>
            <a:lvl9pPr marL="41148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EFE536-8F6F-4FB8-A6D5-95DCDD5BF35F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BF7A4E-59AF-4B56-9264-ACBF89CE4F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27894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42975" y="2190750"/>
            <a:ext cx="5829300" cy="522160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943725" y="2190750"/>
            <a:ext cx="5829300" cy="522160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EFE536-8F6F-4FB8-A6D5-95DCDD5BF35F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BF7A4E-59AF-4B56-9264-ACBF89CE4F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39083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4762" y="438150"/>
            <a:ext cx="11830050" cy="159067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44762" y="2017396"/>
            <a:ext cx="5802510" cy="988694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14350" indent="0">
              <a:buNone/>
              <a:defRPr sz="2250" b="1"/>
            </a:lvl2pPr>
            <a:lvl3pPr marL="1028700" indent="0">
              <a:buNone/>
              <a:defRPr sz="2025" b="1"/>
            </a:lvl3pPr>
            <a:lvl4pPr marL="1543050" indent="0">
              <a:buNone/>
              <a:defRPr sz="1800" b="1"/>
            </a:lvl4pPr>
            <a:lvl5pPr marL="2057400" indent="0">
              <a:buNone/>
              <a:defRPr sz="1800" b="1"/>
            </a:lvl5pPr>
            <a:lvl6pPr marL="2571750" indent="0">
              <a:buNone/>
              <a:defRPr sz="1800" b="1"/>
            </a:lvl6pPr>
            <a:lvl7pPr marL="3086100" indent="0">
              <a:buNone/>
              <a:defRPr sz="1800" b="1"/>
            </a:lvl7pPr>
            <a:lvl8pPr marL="3600450" indent="0">
              <a:buNone/>
              <a:defRPr sz="1800" b="1"/>
            </a:lvl8pPr>
            <a:lvl9pPr marL="4114800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44762" y="3006090"/>
            <a:ext cx="5802510" cy="442150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943725" y="2017396"/>
            <a:ext cx="5831087" cy="988694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14350" indent="0">
              <a:buNone/>
              <a:defRPr sz="2250" b="1"/>
            </a:lvl2pPr>
            <a:lvl3pPr marL="1028700" indent="0">
              <a:buNone/>
              <a:defRPr sz="2025" b="1"/>
            </a:lvl3pPr>
            <a:lvl4pPr marL="1543050" indent="0">
              <a:buNone/>
              <a:defRPr sz="1800" b="1"/>
            </a:lvl4pPr>
            <a:lvl5pPr marL="2057400" indent="0">
              <a:buNone/>
              <a:defRPr sz="1800" b="1"/>
            </a:lvl5pPr>
            <a:lvl6pPr marL="2571750" indent="0">
              <a:buNone/>
              <a:defRPr sz="1800" b="1"/>
            </a:lvl6pPr>
            <a:lvl7pPr marL="3086100" indent="0">
              <a:buNone/>
              <a:defRPr sz="1800" b="1"/>
            </a:lvl7pPr>
            <a:lvl8pPr marL="3600450" indent="0">
              <a:buNone/>
              <a:defRPr sz="1800" b="1"/>
            </a:lvl8pPr>
            <a:lvl9pPr marL="4114800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943725" y="3006090"/>
            <a:ext cx="5831087" cy="442150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EFE536-8F6F-4FB8-A6D5-95DCDD5BF35F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BF7A4E-59AF-4B56-9264-ACBF89CE4F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68115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EFE536-8F6F-4FB8-A6D5-95DCDD5BF35F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BF7A4E-59AF-4B56-9264-ACBF89CE4F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00865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EFE536-8F6F-4FB8-A6D5-95DCDD5BF35F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BF7A4E-59AF-4B56-9264-ACBF89CE4F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16610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4762" y="548640"/>
            <a:ext cx="4423767" cy="1920240"/>
          </a:xfrm>
        </p:spPr>
        <p:txBody>
          <a:bodyPr anchor="b"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31087" y="1184911"/>
            <a:ext cx="6943725" cy="5848350"/>
          </a:xfrm>
        </p:spPr>
        <p:txBody>
          <a:bodyPr/>
          <a:lstStyle>
            <a:lvl1pPr>
              <a:defRPr sz="3600"/>
            </a:lvl1pPr>
            <a:lvl2pPr>
              <a:defRPr sz="3150"/>
            </a:lvl2pPr>
            <a:lvl3pPr>
              <a:defRPr sz="2700"/>
            </a:lvl3pPr>
            <a:lvl4pPr>
              <a:defRPr sz="2250"/>
            </a:lvl4pPr>
            <a:lvl5pPr>
              <a:defRPr sz="2250"/>
            </a:lvl5pPr>
            <a:lvl6pPr>
              <a:defRPr sz="2250"/>
            </a:lvl6pPr>
            <a:lvl7pPr>
              <a:defRPr sz="2250"/>
            </a:lvl7pPr>
            <a:lvl8pPr>
              <a:defRPr sz="2250"/>
            </a:lvl8pPr>
            <a:lvl9pPr>
              <a:defRPr sz="22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44762" y="2468880"/>
            <a:ext cx="4423767" cy="4573906"/>
          </a:xfrm>
        </p:spPr>
        <p:txBody>
          <a:bodyPr/>
          <a:lstStyle>
            <a:lvl1pPr marL="0" indent="0">
              <a:buNone/>
              <a:defRPr sz="1800"/>
            </a:lvl1pPr>
            <a:lvl2pPr marL="514350" indent="0">
              <a:buNone/>
              <a:defRPr sz="1575"/>
            </a:lvl2pPr>
            <a:lvl3pPr marL="1028700" indent="0">
              <a:buNone/>
              <a:defRPr sz="1350"/>
            </a:lvl3pPr>
            <a:lvl4pPr marL="1543050" indent="0">
              <a:buNone/>
              <a:defRPr sz="1125"/>
            </a:lvl4pPr>
            <a:lvl5pPr marL="2057400" indent="0">
              <a:buNone/>
              <a:defRPr sz="1125"/>
            </a:lvl5pPr>
            <a:lvl6pPr marL="2571750" indent="0">
              <a:buNone/>
              <a:defRPr sz="1125"/>
            </a:lvl6pPr>
            <a:lvl7pPr marL="3086100" indent="0">
              <a:buNone/>
              <a:defRPr sz="1125"/>
            </a:lvl7pPr>
            <a:lvl8pPr marL="3600450" indent="0">
              <a:buNone/>
              <a:defRPr sz="1125"/>
            </a:lvl8pPr>
            <a:lvl9pPr marL="4114800" indent="0">
              <a:buNone/>
              <a:defRPr sz="112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EFE536-8F6F-4FB8-A6D5-95DCDD5BF35F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BF7A4E-59AF-4B56-9264-ACBF89CE4F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73380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4762" y="548640"/>
            <a:ext cx="4423767" cy="1920240"/>
          </a:xfrm>
        </p:spPr>
        <p:txBody>
          <a:bodyPr anchor="b"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831087" y="1184911"/>
            <a:ext cx="6943725" cy="5848350"/>
          </a:xfrm>
        </p:spPr>
        <p:txBody>
          <a:bodyPr anchor="t"/>
          <a:lstStyle>
            <a:lvl1pPr marL="0" indent="0">
              <a:buNone/>
              <a:defRPr sz="3600"/>
            </a:lvl1pPr>
            <a:lvl2pPr marL="514350" indent="0">
              <a:buNone/>
              <a:defRPr sz="3150"/>
            </a:lvl2pPr>
            <a:lvl3pPr marL="1028700" indent="0">
              <a:buNone/>
              <a:defRPr sz="2700"/>
            </a:lvl3pPr>
            <a:lvl4pPr marL="1543050" indent="0">
              <a:buNone/>
              <a:defRPr sz="2250"/>
            </a:lvl4pPr>
            <a:lvl5pPr marL="2057400" indent="0">
              <a:buNone/>
              <a:defRPr sz="2250"/>
            </a:lvl5pPr>
            <a:lvl6pPr marL="2571750" indent="0">
              <a:buNone/>
              <a:defRPr sz="2250"/>
            </a:lvl6pPr>
            <a:lvl7pPr marL="3086100" indent="0">
              <a:buNone/>
              <a:defRPr sz="2250"/>
            </a:lvl7pPr>
            <a:lvl8pPr marL="3600450" indent="0">
              <a:buNone/>
              <a:defRPr sz="2250"/>
            </a:lvl8pPr>
            <a:lvl9pPr marL="4114800" indent="0">
              <a:buNone/>
              <a:defRPr sz="225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44762" y="2468880"/>
            <a:ext cx="4423767" cy="4573906"/>
          </a:xfrm>
        </p:spPr>
        <p:txBody>
          <a:bodyPr/>
          <a:lstStyle>
            <a:lvl1pPr marL="0" indent="0">
              <a:buNone/>
              <a:defRPr sz="1800"/>
            </a:lvl1pPr>
            <a:lvl2pPr marL="514350" indent="0">
              <a:buNone/>
              <a:defRPr sz="1575"/>
            </a:lvl2pPr>
            <a:lvl3pPr marL="1028700" indent="0">
              <a:buNone/>
              <a:defRPr sz="1350"/>
            </a:lvl3pPr>
            <a:lvl4pPr marL="1543050" indent="0">
              <a:buNone/>
              <a:defRPr sz="1125"/>
            </a:lvl4pPr>
            <a:lvl5pPr marL="2057400" indent="0">
              <a:buNone/>
              <a:defRPr sz="1125"/>
            </a:lvl5pPr>
            <a:lvl6pPr marL="2571750" indent="0">
              <a:buNone/>
              <a:defRPr sz="1125"/>
            </a:lvl6pPr>
            <a:lvl7pPr marL="3086100" indent="0">
              <a:buNone/>
              <a:defRPr sz="1125"/>
            </a:lvl7pPr>
            <a:lvl8pPr marL="3600450" indent="0">
              <a:buNone/>
              <a:defRPr sz="1125"/>
            </a:lvl8pPr>
            <a:lvl9pPr marL="4114800" indent="0">
              <a:buNone/>
              <a:defRPr sz="112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EFE536-8F6F-4FB8-A6D5-95DCDD5BF35F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BF7A4E-59AF-4B56-9264-ACBF89CE4F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40442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42975" y="438150"/>
            <a:ext cx="11830050" cy="159067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42975" y="2190750"/>
            <a:ext cx="11830050" cy="522160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42975" y="7627621"/>
            <a:ext cx="3086100" cy="4381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EFE536-8F6F-4FB8-A6D5-95DCDD5BF35F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43425" y="7627621"/>
            <a:ext cx="4629150" cy="4381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686925" y="7627621"/>
            <a:ext cx="3086100" cy="4381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BF7A4E-59AF-4B56-9264-ACBF89CE4F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27321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028700" rtl="0" eaLnBrk="1" latinLnBrk="0" hangingPunct="1">
        <a:lnSpc>
          <a:spcPct val="90000"/>
        </a:lnSpc>
        <a:spcBef>
          <a:spcPct val="0"/>
        </a:spcBef>
        <a:buNone/>
        <a:defRPr sz="495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7175" indent="-257175" algn="l" defTabSz="1028700" rtl="0" eaLnBrk="1" latinLnBrk="0" hangingPunct="1">
        <a:lnSpc>
          <a:spcPct val="90000"/>
        </a:lnSpc>
        <a:spcBef>
          <a:spcPts val="1125"/>
        </a:spcBef>
        <a:buFont typeface="Arial" panose="020B0604020202020204" pitchFamily="34" charset="0"/>
        <a:buChar char="•"/>
        <a:defRPr sz="3150" kern="1200">
          <a:solidFill>
            <a:schemeClr val="tx1"/>
          </a:solidFill>
          <a:latin typeface="+mn-lt"/>
          <a:ea typeface="+mn-ea"/>
          <a:cs typeface="+mn-cs"/>
        </a:defRPr>
      </a:lvl1pPr>
      <a:lvl2pPr marL="77152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2pPr>
      <a:lvl3pPr marL="128587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250" kern="1200">
          <a:solidFill>
            <a:schemeClr val="tx1"/>
          </a:solidFill>
          <a:latin typeface="+mn-lt"/>
          <a:ea typeface="+mn-ea"/>
          <a:cs typeface="+mn-cs"/>
        </a:defRPr>
      </a:lvl3pPr>
      <a:lvl4pPr marL="180022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025" kern="1200">
          <a:solidFill>
            <a:schemeClr val="tx1"/>
          </a:solidFill>
          <a:latin typeface="+mn-lt"/>
          <a:ea typeface="+mn-ea"/>
          <a:cs typeface="+mn-cs"/>
        </a:defRPr>
      </a:lvl4pPr>
      <a:lvl5pPr marL="231457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025" kern="1200">
          <a:solidFill>
            <a:schemeClr val="tx1"/>
          </a:solidFill>
          <a:latin typeface="+mn-lt"/>
          <a:ea typeface="+mn-ea"/>
          <a:cs typeface="+mn-cs"/>
        </a:defRPr>
      </a:lvl5pPr>
      <a:lvl6pPr marL="282892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025" kern="1200">
          <a:solidFill>
            <a:schemeClr val="tx1"/>
          </a:solidFill>
          <a:latin typeface="+mn-lt"/>
          <a:ea typeface="+mn-ea"/>
          <a:cs typeface="+mn-cs"/>
        </a:defRPr>
      </a:lvl6pPr>
      <a:lvl7pPr marL="334327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025" kern="1200">
          <a:solidFill>
            <a:schemeClr val="tx1"/>
          </a:solidFill>
          <a:latin typeface="+mn-lt"/>
          <a:ea typeface="+mn-ea"/>
          <a:cs typeface="+mn-cs"/>
        </a:defRPr>
      </a:lvl7pPr>
      <a:lvl8pPr marL="385762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025" kern="1200">
          <a:solidFill>
            <a:schemeClr val="tx1"/>
          </a:solidFill>
          <a:latin typeface="+mn-lt"/>
          <a:ea typeface="+mn-ea"/>
          <a:cs typeface="+mn-cs"/>
        </a:defRPr>
      </a:lvl8pPr>
      <a:lvl9pPr marL="437197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02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2pPr>
      <a:lvl3pPr marL="102870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3pPr>
      <a:lvl4pPr marL="154305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5pPr>
      <a:lvl6pPr marL="257175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6pPr>
      <a:lvl7pPr marL="308610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7pPr>
      <a:lvl8pPr marL="360045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8pPr>
      <a:lvl9pPr marL="411480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608286C4-7338-44AA-8E3C-57A33830256A}"/>
              </a:ext>
            </a:extLst>
          </p:cNvPr>
          <p:cNvSpPr txBox="1"/>
          <p:nvPr/>
        </p:nvSpPr>
        <p:spPr>
          <a:xfrm>
            <a:off x="2541180" y="172069"/>
            <a:ext cx="8474149" cy="19261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lnSpcReduction="10000"/>
          </a:bodyPr>
          <a:lstStyle/>
          <a:p>
            <a:pPr algn="ctr" defTabSz="914400">
              <a:lnSpc>
                <a:spcPct val="90000"/>
              </a:lnSpc>
              <a:spcAft>
                <a:spcPts val="600"/>
              </a:spcAft>
            </a:pPr>
            <a:r>
              <a:rPr lang="en-US" sz="8000" dirty="0">
                <a:latin typeface="Arial Black" panose="020B0A04020102020204" pitchFamily="34" charset="0"/>
              </a:rPr>
              <a:t>Skull Cleaning</a:t>
            </a:r>
          </a:p>
          <a:p>
            <a:pPr algn="ctr" defTabSz="914400">
              <a:lnSpc>
                <a:spcPct val="90000"/>
              </a:lnSpc>
              <a:spcAft>
                <a:spcPts val="600"/>
              </a:spcAft>
            </a:pPr>
            <a:r>
              <a:rPr lang="en-US" sz="5400" dirty="0">
                <a:latin typeface="Arial Black" panose="020B0A04020102020204" pitchFamily="34" charset="0"/>
              </a:rPr>
              <a:t>Effective 10/1/25</a:t>
            </a:r>
          </a:p>
        </p:txBody>
      </p:sp>
      <p:sp>
        <p:nvSpPr>
          <p:cNvPr id="22" name="Rectangle 18">
            <a:extLst>
              <a:ext uri="{FF2B5EF4-FFF2-40B4-BE49-F238E27FC236}">
                <a16:creationId xmlns:a16="http://schemas.microsoft.com/office/drawing/2014/main" id="{5AAE9118-0436-4488-AC4A-C14DF6A7B6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2" y="2653212"/>
            <a:ext cx="13716002" cy="5576388"/>
          </a:xfrm>
          <a:prstGeom prst="rect">
            <a:avLst/>
          </a:prstGeom>
          <a:solidFill>
            <a:srgbClr val="C8CAC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1" name="Rounded Rectangle 26">
            <a:extLst>
              <a:ext uri="{FF2B5EF4-FFF2-40B4-BE49-F238E27FC236}">
                <a16:creationId xmlns:a16="http://schemas.microsoft.com/office/drawing/2014/main" id="{1B10F861-B8F1-49C7-BD58-EAB20CEE7F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61759" y="2907792"/>
            <a:ext cx="6315265" cy="4716378"/>
          </a:xfrm>
          <a:prstGeom prst="roundRect">
            <a:avLst>
              <a:gd name="adj" fmla="val 0"/>
            </a:avLst>
          </a:prstGeom>
          <a:solidFill>
            <a:srgbClr val="FFFFFF"/>
          </a:solidFill>
          <a:ln w="9525">
            <a:solidFill>
              <a:srgbClr val="C8CACA"/>
            </a:solidFill>
          </a:ln>
          <a:effectLst>
            <a:outerShdw blurRad="57150" dist="19050" dir="5400000" algn="t" rotWithShape="0">
              <a:prstClr val="black">
                <a:alpha val="6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D1E7BDF6-1CE3-4E58-B9CF-6D39DC5013A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5919" y="3290876"/>
            <a:ext cx="5266944" cy="3950208"/>
          </a:xfrm>
          <a:prstGeom prst="rect">
            <a:avLst/>
          </a:prstGeom>
        </p:spPr>
      </p:pic>
      <p:sp>
        <p:nvSpPr>
          <p:cNvPr id="23" name="Rounded Rectangle 16">
            <a:extLst>
              <a:ext uri="{FF2B5EF4-FFF2-40B4-BE49-F238E27FC236}">
                <a16:creationId xmlns:a16="http://schemas.microsoft.com/office/drawing/2014/main" id="{61F6E425-22AB-4DA2-8FAC-58ADB58EF6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036592" y="2907792"/>
            <a:ext cx="6315265" cy="4716378"/>
          </a:xfrm>
          <a:prstGeom prst="roundRect">
            <a:avLst>
              <a:gd name="adj" fmla="val 0"/>
            </a:avLst>
          </a:prstGeom>
          <a:solidFill>
            <a:srgbClr val="FFFFFF"/>
          </a:solidFill>
          <a:ln w="9525">
            <a:solidFill>
              <a:srgbClr val="C8CACA"/>
            </a:solidFill>
          </a:ln>
          <a:effectLst>
            <a:outerShdw blurRad="57150" dist="19050" dir="5400000" algn="t" rotWithShape="0">
              <a:prstClr val="black">
                <a:alpha val="6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2BA3EB7C-325E-44CD-8680-3803477882BE}"/>
              </a:ext>
            </a:extLst>
          </p:cNvPr>
          <p:cNvSpPr txBox="1"/>
          <p:nvPr/>
        </p:nvSpPr>
        <p:spPr>
          <a:xfrm>
            <a:off x="8473061" y="2921041"/>
            <a:ext cx="4299962" cy="44913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indent="-228600" defTabSz="9144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23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3F48E30-D10C-47B5-944A-1135B1D10B02}"/>
              </a:ext>
            </a:extLst>
          </p:cNvPr>
          <p:cNvSpPr txBox="1"/>
          <p:nvPr/>
        </p:nvSpPr>
        <p:spPr>
          <a:xfrm>
            <a:off x="3539824" y="1728110"/>
            <a:ext cx="10013625" cy="111013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defTabSz="9144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endParaRPr lang="en-US" sz="5400" kern="1200" dirty="0">
              <a:solidFill>
                <a:schemeClr val="tx1"/>
              </a:solidFill>
              <a:latin typeface="Arial Black" panose="020B0A04020102020204" pitchFamily="34" charset="0"/>
              <a:ea typeface="+mj-ea"/>
              <a:cs typeface="+mj-cs"/>
            </a:endParaRPr>
          </a:p>
        </p:txBody>
      </p:sp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22E39F25-2A8A-4C6B-9340-0A21C1C6726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32906447"/>
              </p:ext>
            </p:extLst>
          </p:nvPr>
        </p:nvGraphicFramePr>
        <p:xfrm>
          <a:off x="7802521" y="3290876"/>
          <a:ext cx="4788172" cy="3950212"/>
        </p:xfrm>
        <a:graphic>
          <a:graphicData uri="http://schemas.openxmlformats.org/drawingml/2006/table">
            <a:tbl>
              <a:tblPr/>
              <a:tblGrid>
                <a:gridCol w="2897061">
                  <a:extLst>
                    <a:ext uri="{9D8B030D-6E8A-4147-A177-3AD203B41FA5}">
                      <a16:colId xmlns:a16="http://schemas.microsoft.com/office/drawing/2014/main" val="279194920"/>
                    </a:ext>
                  </a:extLst>
                </a:gridCol>
                <a:gridCol w="1891111">
                  <a:extLst>
                    <a:ext uri="{9D8B030D-6E8A-4147-A177-3AD203B41FA5}">
                      <a16:colId xmlns:a16="http://schemas.microsoft.com/office/drawing/2014/main" val="1621555986"/>
                    </a:ext>
                  </a:extLst>
                </a:gridCol>
              </a:tblGrid>
              <a:tr h="564316"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Deer</a:t>
                      </a:r>
                      <a:endParaRPr lang="en-US" sz="4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5148" marR="25148" marT="251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135.00 </a:t>
                      </a:r>
                      <a:endParaRPr lang="en-US" sz="4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5148" marR="25148" marT="251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00051429"/>
                  </a:ext>
                </a:extLst>
              </a:tr>
              <a:tr h="564316"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Antelope</a:t>
                      </a:r>
                      <a:endParaRPr lang="en-US" sz="4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5148" marR="25148" marT="251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135.00 </a:t>
                      </a:r>
                      <a:endParaRPr lang="en-US" sz="4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5148" marR="25148" marT="251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20531315"/>
                  </a:ext>
                </a:extLst>
              </a:tr>
              <a:tr h="564316"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Bear/Lion</a:t>
                      </a:r>
                      <a:endParaRPr lang="en-US" sz="4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5148" marR="25148" marT="251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135.00 </a:t>
                      </a:r>
                      <a:endParaRPr lang="en-US" sz="4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5148" marR="25148" marT="251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26252800"/>
                  </a:ext>
                </a:extLst>
              </a:tr>
              <a:tr h="564316"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Grizzly</a:t>
                      </a:r>
                      <a:endParaRPr lang="en-US" sz="4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5148" marR="25148" marT="251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165.00 </a:t>
                      </a:r>
                      <a:endParaRPr lang="en-US" sz="4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5148" marR="25148" marT="251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6267906"/>
                  </a:ext>
                </a:extLst>
              </a:tr>
              <a:tr h="564316"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Elk</a:t>
                      </a:r>
                      <a:endParaRPr lang="en-US" sz="4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5148" marR="25148" marT="251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180.00 </a:t>
                      </a:r>
                      <a:endParaRPr lang="en-US" sz="4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5148" marR="25148" marT="251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68646927"/>
                  </a:ext>
                </a:extLst>
              </a:tr>
              <a:tr h="564316"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Moose</a:t>
                      </a:r>
                      <a:endParaRPr lang="en-US" sz="4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5148" marR="25148" marT="251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200.00 </a:t>
                      </a:r>
                      <a:endParaRPr lang="en-US" sz="4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5148" marR="25148" marT="251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31747329"/>
                  </a:ext>
                </a:extLst>
              </a:tr>
              <a:tr h="564316"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Buffalo</a:t>
                      </a:r>
                      <a:endParaRPr lang="en-US" sz="4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5148" marR="25148" marT="251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255.00 </a:t>
                      </a:r>
                      <a:endParaRPr lang="en-US" sz="4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5148" marR="25148" marT="251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77160915"/>
                  </a:ext>
                </a:extLst>
              </a:tr>
            </a:tbl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3FD9FED6-24ED-7C78-36DB-7A236860BA12}"/>
              </a:ext>
            </a:extLst>
          </p:cNvPr>
          <p:cNvSpPr txBox="1"/>
          <p:nvPr/>
        </p:nvSpPr>
        <p:spPr>
          <a:xfrm>
            <a:off x="340235" y="1701205"/>
            <a:ext cx="13122247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000" dirty="0"/>
              <a:t>Full Payment required at time of Drop Off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1FD188B-7B8D-90A2-72AD-4AA3581E928F}"/>
              </a:ext>
            </a:extLst>
          </p:cNvPr>
          <p:cNvSpPr txBox="1"/>
          <p:nvPr/>
        </p:nvSpPr>
        <p:spPr>
          <a:xfrm>
            <a:off x="340235" y="500876"/>
            <a:ext cx="197740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Min 3 Month</a:t>
            </a:r>
          </a:p>
          <a:p>
            <a:pPr algn="ctr"/>
            <a:r>
              <a:rPr lang="en-US" sz="2400" dirty="0"/>
              <a:t>Turn around </a:t>
            </a:r>
          </a:p>
          <a:p>
            <a:pPr algn="ctr"/>
            <a:r>
              <a:rPr lang="en-US" sz="2400" dirty="0"/>
              <a:t>time</a:t>
            </a:r>
          </a:p>
        </p:txBody>
      </p:sp>
    </p:spTree>
    <p:extLst>
      <p:ext uri="{BB962C8B-B14F-4D97-AF65-F5344CB8AC3E}">
        <p14:creationId xmlns:p14="http://schemas.microsoft.com/office/powerpoint/2010/main" val="11585399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71</TotalTime>
  <Words>48</Words>
  <Application>Microsoft Office PowerPoint</Application>
  <PresentationFormat>Custom</PresentationFormat>
  <Paragraphs>20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Arial Black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Tizer Meats</dc:creator>
  <cp:lastModifiedBy>Tizer Meats</cp:lastModifiedBy>
  <cp:revision>9</cp:revision>
  <cp:lastPrinted>2025-10-01T19:58:53Z</cp:lastPrinted>
  <dcterms:created xsi:type="dcterms:W3CDTF">2021-08-26T15:33:13Z</dcterms:created>
  <dcterms:modified xsi:type="dcterms:W3CDTF">2025-10-01T19:59:11Z</dcterms:modified>
</cp:coreProperties>
</file>